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DF75D-EDC6-C32B-4884-9412B5E85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02CED2-A897-A8AE-9BBC-92830D2FE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224BB-A6C5-13D2-A18C-48353B177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F2146-CD48-1415-A50A-5D27EA2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AC68B-0816-0D91-605C-6BC57D1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2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A3C00-11A5-9FFE-E161-668DD5AB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153AA7-9A9A-CDB1-5072-0D18C78B6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040A9-4CBC-1467-D246-5875CDA1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D77DC-9AC5-35EA-820F-C18710D4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4A5BC-BA0C-E022-E489-AE651C0A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7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2D2CB4-0BA3-A54A-8884-F51C07EC2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16F0CE-6DB4-28C0-16B9-5192506AD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1E7C4-7DED-DCAA-E8FC-1DD6630E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54773-DCAE-2D7A-6939-A6A476D8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B8F8E-7C6F-F011-C503-3C1D29DA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7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25798-064D-A91E-D4F7-46E5961F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177BA3-1497-898D-208A-55B6EA1A0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4285A-D3A2-371E-C763-952AA86B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8A62DF-3A2A-B1BE-0ABC-3D73AABF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18D25-4FC6-CB87-EF20-59E418B0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5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2B45-094F-3941-2C60-73229076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47372-7D3F-DC28-DE66-630FBC6C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11F7-FE75-E767-1D64-36A71311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E69C2-E46C-5C14-E6DF-BE7957E5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E9C5C-751C-E812-3CCB-E92E184C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E233F-15D8-F0E8-CD6E-3F65CA60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295F7-4966-C977-15B9-F8E2A60C0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1F22C5-63A3-C2CF-D6E2-2F5E64098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65B9D-5C8B-3C02-8A50-80B3D971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10A77-71EF-4EB6-495E-E6017D80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07FE4-E491-3494-8FB3-8ED71B7B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6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7173A-E15C-40BF-4C99-8018187B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CABAFE-3CD3-CBE2-ACE5-9291455B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45D18-2438-6A78-498F-BDCD6BB39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D63200-C2DB-2E39-994D-6347B183E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85CA14-E343-7217-C5F1-A926FF998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EF242D-82D1-989F-6090-7618C2E0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3B35F9-89E0-D4FF-7731-41D6413E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5DBB91-4666-3E4D-C7DA-B9046D98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9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56FA9-C869-E483-D26F-4882C5A2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7CD24C-29FE-5863-10C0-842D06CB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C9012A-4CC0-73D9-74F8-969249E4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0DAE52-C321-1537-5B7C-5FD605F3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43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C5D942-7633-A086-8A92-B4F96BFF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35EBA8-7F00-1EF8-8A79-E0753967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9E4A0-1F4B-089E-562D-924FEEE2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8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3EA32-7503-FCE0-2F60-EF4274BC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52D1A-7977-0184-C79A-FF072DD8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DAF60E-B60A-6DFE-C9EA-35E4D9EEE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FE15E-7A9D-A568-BF32-458694F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02330-947E-5D40-DA85-FED58D6E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86A34-D91F-960E-C6BE-D492A5C3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7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266F1-B90F-A0D1-5350-007682F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EC885C-F08A-F066-1E00-A7FD44917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8F22B9-53EF-8F5E-3546-CAAF94724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F283C-3BE7-D21A-4196-11313599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BB0F39-D218-0608-94DD-B80AC143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83FE2-4736-0C4C-0F64-9830C683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2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07D0D5-2415-8465-5016-A16419C14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135B84-398F-A40C-68E4-90B930F6C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0AC5E-B706-2CCD-5C60-18D6E19A6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BCDD5-6099-42BC-BAB9-22B8F31A707A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45BA6-4B4D-84EE-78E1-1B9EBF1A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1182D-ADE4-8D3F-20DF-F422E1352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C7912-B243-4B68-B267-3E23EB416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3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ESONY/SW-University-Generative-AI-Experience-Conte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8E4C0-A473-3E93-712E-201001C92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프롬포트</a:t>
            </a:r>
            <a:r>
              <a:rPr lang="ko-KR" altLang="en-US" dirty="0"/>
              <a:t> 활용 내역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5F169B-16AE-E325-C655-461B566FA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손건희</a:t>
            </a:r>
            <a:endParaRPr lang="en-US" altLang="ko-KR" dirty="0"/>
          </a:p>
          <a:p>
            <a:r>
              <a:rPr lang="en-US" altLang="ko-KR" dirty="0"/>
              <a:t>Email : songunhee5426@gmail.com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42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30473-D682-1C5B-FD00-4C782B08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code update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DDF8B-3AD4-7904-4409-6DAB6771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https://github.com/NICESONY/SW-University-Generative-AI-Experience-Contest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자세한 코드와 실질적인 증빙의 경우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코드도 공유해 두었습니다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101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CA35A-198A-12AE-1B8F-67186F3C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0E51A-6D51-2447-ACEE-56F4298C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로직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F23CC-AE8B-18C4-9EEB-071055E6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Chat GPT 4 API(</a:t>
            </a:r>
            <a:r>
              <a:rPr lang="ko-KR" altLang="en-US" dirty="0" err="1"/>
              <a:t>프롬포트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Bing API : </a:t>
            </a:r>
            <a:r>
              <a:rPr lang="ko-KR" altLang="en-US" dirty="0"/>
              <a:t>검색 후 이미지 가져오기</a:t>
            </a:r>
            <a:endParaRPr lang="en-US" altLang="ko-KR" dirty="0"/>
          </a:p>
          <a:p>
            <a:r>
              <a:rPr lang="en-US" altLang="ko-KR" dirty="0"/>
              <a:t>3. OCR : </a:t>
            </a:r>
            <a:r>
              <a:rPr lang="ko-KR" altLang="en-US" dirty="0"/>
              <a:t>이미지 안에 </a:t>
            </a:r>
            <a:r>
              <a:rPr lang="en-US" altLang="ko-KR" dirty="0"/>
              <a:t>text </a:t>
            </a:r>
            <a:r>
              <a:rPr lang="ko-KR" altLang="en-US" dirty="0"/>
              <a:t>추출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생성형 모델 </a:t>
            </a:r>
            <a:r>
              <a:rPr lang="en-US" altLang="ko-KR" dirty="0"/>
              <a:t>: </a:t>
            </a:r>
            <a:r>
              <a:rPr lang="ko-KR" altLang="en-US" dirty="0"/>
              <a:t>다운 받은 이미지로 영상 생성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93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FB2B1-22E2-893E-5F8D-24884BC2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pre-trained model load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7260BC-BBDF-BFB2-ADB3-2F920231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44" y="1851415"/>
            <a:ext cx="11399730" cy="3935610"/>
          </a:xfrm>
        </p:spPr>
      </p:pic>
    </p:spTree>
    <p:extLst>
      <p:ext uri="{BB962C8B-B14F-4D97-AF65-F5344CB8AC3E}">
        <p14:creationId xmlns:p14="http://schemas.microsoft.com/office/powerpoint/2010/main" val="158038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24F3-B088-6A21-4CC9-FC6D4C718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E1B9C-5066-5965-6058-0219FFA9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 code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A51F3-6AC5-E76D-E82F-FBC1ECDB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74" y="1690688"/>
            <a:ext cx="10639925" cy="47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D9C56-9084-D262-6613-5EC70CF9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299EB-D9B3-FEDF-34A4-9B0A9ED4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 input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484BB2-83DE-A6F3-F1EF-62E9B9409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35" y="1926556"/>
            <a:ext cx="10785953" cy="4186145"/>
          </a:xfrm>
        </p:spPr>
      </p:pic>
    </p:spTree>
    <p:extLst>
      <p:ext uri="{BB962C8B-B14F-4D97-AF65-F5344CB8AC3E}">
        <p14:creationId xmlns:p14="http://schemas.microsoft.com/office/powerpoint/2010/main" val="128862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CC560-A25A-5718-723B-30385BDF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download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A10467-45ED-4521-A04C-B59045A4C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649"/>
            <a:ext cx="10515600" cy="4645226"/>
          </a:xfrm>
        </p:spPr>
      </p:pic>
    </p:spTree>
    <p:extLst>
      <p:ext uri="{BB962C8B-B14F-4D97-AF65-F5344CB8AC3E}">
        <p14:creationId xmlns:p14="http://schemas.microsoft.com/office/powerpoint/2010/main" val="108406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F649B-C832-D9B4-FFA3-232CC692E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F8A93-6FF6-D374-340B-93168C42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Video generation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6C0D77-DBCA-7291-654D-6D923537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80" y="1825625"/>
            <a:ext cx="10126639" cy="4351338"/>
          </a:xfrm>
        </p:spPr>
      </p:pic>
    </p:spTree>
    <p:extLst>
      <p:ext uri="{BB962C8B-B14F-4D97-AF65-F5344CB8AC3E}">
        <p14:creationId xmlns:p14="http://schemas.microsoft.com/office/powerpoint/2010/main" val="28663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70025-5C02-AAE1-FF53-F5BC1452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857A1-25C5-C1B9-1ACF-BE494624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Gif save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B79388-E120-B066-9264-ED931BF5A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9904"/>
            <a:ext cx="10515600" cy="3882779"/>
          </a:xfrm>
        </p:spPr>
      </p:pic>
    </p:spTree>
    <p:extLst>
      <p:ext uri="{BB962C8B-B14F-4D97-AF65-F5344CB8AC3E}">
        <p14:creationId xmlns:p14="http://schemas.microsoft.com/office/powerpoint/2010/main" val="296963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CF768-2349-DF8E-1062-8BC7A3A3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E0514-D338-AF75-F5F8-EC95555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Generation Video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FFE722-A369-3F0E-1107-CF054C4A5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90" y="1509603"/>
            <a:ext cx="5577771" cy="4947781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161BCC-FC90-6D41-5764-6A1AC7415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08" y="169068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0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91</Words>
  <Application>Microsoft Office PowerPoint</Application>
  <PresentationFormat>와이드스크린</PresentationFormat>
  <Paragraphs>21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프롬포트 활용 내역</vt:lpstr>
      <vt:lpstr>개발 로직</vt:lpstr>
      <vt:lpstr>pre-trained model load</vt:lpstr>
      <vt:lpstr>Prompt code</vt:lpstr>
      <vt:lpstr>Prompt input</vt:lpstr>
      <vt:lpstr>Image download </vt:lpstr>
      <vt:lpstr>Video generation</vt:lpstr>
      <vt:lpstr>Gif save</vt:lpstr>
      <vt:lpstr>Generation Video </vt:lpstr>
      <vt:lpstr>Github code 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주희 손</dc:creator>
  <cp:lastModifiedBy>주희 손</cp:lastModifiedBy>
  <cp:revision>12</cp:revision>
  <dcterms:created xsi:type="dcterms:W3CDTF">2024-10-17T09:38:04Z</dcterms:created>
  <dcterms:modified xsi:type="dcterms:W3CDTF">2024-10-18T04:52:45Z</dcterms:modified>
</cp:coreProperties>
</file>